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6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9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1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7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1E2A6-953C-4EA0-91AA-720E26D9FA8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B102-4A4C-4E2F-A40A-75BA37F3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7217" y="1222511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68867" y="3821325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8867" y="4561554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4136" y="3481442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</a:t>
            </a:r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ogin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5401" y="425377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password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5248461" y="5002549"/>
            <a:ext cx="1800809" cy="429208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06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968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Stephany Ballard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Git | UI/UX | ML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Game Dev | Flutter | </a:t>
              </a:r>
              <a:r>
                <a:rPr lang="en-IN" sz="1600" dirty="0" err="1"/>
                <a:t>BlockChain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My code DOESN’T work, I have no idea why. My code WORKS, I have no idea why.</a:t>
              </a:r>
              <a:endParaRPr lang="en-US" sz="1200" b="1" dirty="0"/>
            </a:p>
          </p:txBody>
        </p:sp>
        <p:pic>
          <p:nvPicPr>
            <p:cNvPr id="3074" name="Picture 2" descr="Face Makeup - Flawless, Shine-Free, Even-Toned Skin - Maybell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4" y="2241583"/>
              <a:ext cx="2488920" cy="248892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472" r="7" b="311"/>
          <a:stretch/>
        </p:blipFill>
        <p:spPr>
          <a:xfrm>
            <a:off x="593815" y="620611"/>
            <a:ext cx="3244940" cy="57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8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Ross Vega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IoT | Blender | Game Dev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GCP | </a:t>
              </a:r>
              <a:r>
                <a:rPr lang="en-IN" sz="1600" dirty="0"/>
                <a:t>Flutter | Matlab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Measuring programming progress by lines of code is like measuring aircraft building progress by weight.</a:t>
              </a:r>
              <a:endParaRPr lang="en-US" sz="1200" b="1" dirty="0"/>
            </a:p>
          </p:txBody>
        </p:sp>
        <p:pic>
          <p:nvPicPr>
            <p:cNvPr id="4098" name="Picture 2" descr="How to measure beauty - Science says this is the most beautiful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4" r="31128" b="28680"/>
            <a:stretch/>
          </p:blipFill>
          <p:spPr bwMode="auto">
            <a:xfrm>
              <a:off x="4898037" y="2133420"/>
              <a:ext cx="2501660" cy="273457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1404"/>
          <a:stretch/>
        </p:blipFill>
        <p:spPr>
          <a:xfrm>
            <a:off x="1112807" y="301924"/>
            <a:ext cx="3259347" cy="57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Charlie Perez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C++ | </a:t>
              </a:r>
              <a:r>
                <a:rPr lang="en-IN" dirty="0" smtClean="0"/>
                <a:t>UI Design </a:t>
              </a:r>
              <a:r>
                <a:rPr lang="en-IN" dirty="0"/>
                <a:t>| OpenCV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 | </a:t>
              </a:r>
              <a:r>
                <a:rPr lang="en-IN" sz="1600" dirty="0" smtClean="0"/>
                <a:t>Blender </a:t>
              </a:r>
              <a:r>
                <a:rPr lang="en-IN" sz="1600" dirty="0"/>
                <a:t>| Node JS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A user interface is like a joke. If you have to explain it, it’s not that good.</a:t>
              </a:r>
              <a:endParaRPr lang="en-US" sz="1200" b="1" dirty="0"/>
            </a:p>
          </p:txBody>
        </p:sp>
        <p:pic>
          <p:nvPicPr>
            <p:cNvPr id="5122" name="Picture 2" descr="Red face after drinking alcohol: Causes and prevention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60" b="26480"/>
            <a:stretch/>
          </p:blipFill>
          <p:spPr bwMode="auto">
            <a:xfrm>
              <a:off x="4867079" y="2268664"/>
              <a:ext cx="2563576" cy="2553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1412"/>
          <a:stretch/>
        </p:blipFill>
        <p:spPr>
          <a:xfrm>
            <a:off x="1000663" y="698739"/>
            <a:ext cx="3253855" cy="57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0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359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Tony Stark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Robotics | AI | AR | VR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Anything you want to start…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smtClean="0"/>
                <a:t>You know who I am…</a:t>
              </a:r>
              <a:endParaRPr lang="en-US" sz="1600" b="1" dirty="0"/>
            </a:p>
          </p:txBody>
        </p:sp>
        <p:pic>
          <p:nvPicPr>
            <p:cNvPr id="6146" name="Picture 2" descr="How to Make a Beard Work for You, Based On Your Face Typ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593" y="2173333"/>
              <a:ext cx="2662548" cy="27103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1178"/>
          <a:stretch/>
        </p:blipFill>
        <p:spPr>
          <a:xfrm>
            <a:off x="1552755" y="560716"/>
            <a:ext cx="3264838" cy="5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err="1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Barwich</a:t>
              </a:r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 Heinz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BlockChain</a:t>
              </a:r>
              <a:r>
                <a:rPr lang="en-IN" dirty="0"/>
                <a:t> | Fusion 360 | Git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IoT | Big Data | Deep Learning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/>
                <a:t>I am the organism who turns caffeine into software! I hope that now you can try your luck here!</a:t>
              </a:r>
              <a:endParaRPr lang="en-US" sz="1200" b="1" dirty="0"/>
            </a:p>
          </p:txBody>
        </p:sp>
        <p:pic>
          <p:nvPicPr>
            <p:cNvPr id="8194" name="Picture 2" descr="How to Shave Your Face - Face Shaving Tips | Gillett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4462" y="2287710"/>
              <a:ext cx="2153099" cy="23809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1337"/>
          <a:stretch/>
        </p:blipFill>
        <p:spPr>
          <a:xfrm>
            <a:off x="862642" y="836761"/>
            <a:ext cx="3261714" cy="57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18316" y="444518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Abel Reuben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Ansys Simulation | </a:t>
              </a:r>
              <a:r>
                <a:rPr lang="en-IN" sz="1400" dirty="0" err="1"/>
                <a:t>BlockChain</a:t>
              </a:r>
              <a:r>
                <a:rPr lang="en-IN" sz="1400" dirty="0"/>
                <a:t> | C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IoT | Unity-3D | OpenCV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Don’t worry if it doesn’t work right. If everything did, you’d be out of a job.</a:t>
              </a:r>
              <a:endParaRPr lang="en-US" sz="1200" b="1" dirty="0"/>
            </a:p>
          </p:txBody>
        </p:sp>
        <p:pic>
          <p:nvPicPr>
            <p:cNvPr id="9218" name="Picture 2" descr="15 Hairstyles For The Clean Shaven Look | Beard styles, Mens ...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64"/>
            <a:stretch/>
          </p:blipFill>
          <p:spPr bwMode="auto">
            <a:xfrm>
              <a:off x="4902971" y="2209136"/>
              <a:ext cx="2491791" cy="267235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t="1381"/>
          <a:stretch/>
        </p:blipFill>
        <p:spPr>
          <a:xfrm>
            <a:off x="854014" y="603849"/>
            <a:ext cx="3272987" cy="57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Yaritza Valdez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Game Dev | Matlab | GCP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Blender | Ansys Simulation | </a:t>
              </a:r>
              <a:r>
                <a:rPr lang="fr-FR" sz="1600" dirty="0" smtClean="0"/>
                <a:t>Git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trouble with programmers is that you can never tell what a programmer is doing until it’s too late. </a:t>
              </a:r>
              <a:endParaRPr lang="en-US" sz="1200" b="1" dirty="0"/>
            </a:p>
          </p:txBody>
        </p:sp>
        <p:pic>
          <p:nvPicPr>
            <p:cNvPr id="10244" name="Picture 4" descr="What is my face shape? Learn how to determine your face shap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44" b="23998"/>
            <a:stretch/>
          </p:blipFill>
          <p:spPr bwMode="auto">
            <a:xfrm>
              <a:off x="4958302" y="2380144"/>
              <a:ext cx="2486928" cy="23503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391"/>
          <a:stretch/>
        </p:blipFill>
        <p:spPr>
          <a:xfrm>
            <a:off x="3347048" y="474452"/>
            <a:ext cx="3249403" cy="57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891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Branson Howell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React Native | Angular | ML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IoT | Unity-3D | OpenCV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If debugging is the process of removing software bugs, then programming must be the process of putting them in.</a:t>
              </a:r>
              <a:endParaRPr lang="en-US" sz="1100" b="1" dirty="0"/>
            </a:p>
          </p:txBody>
        </p:sp>
        <p:pic>
          <p:nvPicPr>
            <p:cNvPr id="11266" name="Picture 2" descr="The Complete Long Hair Style Guide For Men | Jaxson Maximu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" t="1683" r="8897" b="21651"/>
            <a:stretch/>
          </p:blipFill>
          <p:spPr bwMode="auto">
            <a:xfrm>
              <a:off x="4799493" y="2242168"/>
              <a:ext cx="2698747" cy="26303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1244"/>
          <a:stretch/>
        </p:blipFill>
        <p:spPr>
          <a:xfrm>
            <a:off x="1009290" y="465826"/>
            <a:ext cx="3252147" cy="57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3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21820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Payton Henderson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Ansys Simulation | AWS | JS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err="1"/>
                <a:t>BlockChain</a:t>
              </a:r>
              <a:r>
                <a:rPr lang="en-IN" sz="1600" dirty="0"/>
                <a:t> | OpenCV | C++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Always code as if the guy who ends up maintaining your code will be a violent psychopath who knows where you live.</a:t>
              </a:r>
              <a:endParaRPr lang="en-US" sz="1100" b="1" dirty="0"/>
            </a:p>
          </p:txBody>
        </p:sp>
        <p:pic>
          <p:nvPicPr>
            <p:cNvPr id="17" name="Picture 2" descr="5 Reasons Why You Should Go For A Clean Shave ! | Mens hairstyles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94"/>
            <a:stretch/>
          </p:blipFill>
          <p:spPr bwMode="auto">
            <a:xfrm>
              <a:off x="4859367" y="2376031"/>
              <a:ext cx="2578999" cy="23832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1018"/>
          <a:stretch/>
        </p:blipFill>
        <p:spPr>
          <a:xfrm>
            <a:off x="785003" y="629727"/>
            <a:ext cx="3263065" cy="57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7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Abbey Edward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Flutter | IoT | GCP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AWS| </a:t>
              </a:r>
              <a:r>
                <a:rPr lang="en-IN" sz="1600" dirty="0"/>
                <a:t>Ansys Simulation | ML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If builders built buildings the way programmers wrote programs, then the first woodpecker that came along would destroy civilization.</a:t>
              </a:r>
              <a:endParaRPr lang="en-US" sz="1100" b="1" dirty="0"/>
            </a:p>
          </p:txBody>
        </p:sp>
        <p:pic>
          <p:nvPicPr>
            <p:cNvPr id="13314" name="Picture 2" descr="Match Device Pixel Ratio by Automatically Adapting Image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302" y="2219316"/>
              <a:ext cx="2583782" cy="25837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" t="1031" b="-1"/>
          <a:stretch/>
        </p:blipFill>
        <p:spPr>
          <a:xfrm>
            <a:off x="1000664" y="552090"/>
            <a:ext cx="3267420" cy="57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68867" y="3821325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8867" y="4561554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4136" y="3481442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</a:t>
            </a:r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ogin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5401" y="425377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password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01"/>
            <a:ext cx="12192000" cy="68631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5101"/>
            <a:ext cx="12192000" cy="6863101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52266" y="-293819"/>
            <a:ext cx="559319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g</a:t>
            </a:r>
            <a:r>
              <a:rPr lang="en-US" sz="115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eecorn</a:t>
            </a:r>
            <a:endParaRPr lang="en-US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87105" y="3061944"/>
            <a:ext cx="4017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corner space for the geeks to enjoy and learn together and take full advantage of this covid lockdown…</a:t>
            </a:r>
            <a:endParaRPr lang="en-US" sz="2400" b="1" i="1" dirty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0" y="3426449"/>
            <a:ext cx="4104185" cy="3379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11" y="3687333"/>
            <a:ext cx="1396800" cy="2883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1" y="3687333"/>
            <a:ext cx="1395550" cy="2857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32" y="142492"/>
            <a:ext cx="1396800" cy="2851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32" y="142166"/>
            <a:ext cx="1396800" cy="2852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4" y="231968"/>
            <a:ext cx="1395963" cy="28584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" y="413122"/>
            <a:ext cx="1370945" cy="28584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5360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Deng Xiaoping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Fusion 360 | Game Dev | SolidWorks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GCP| </a:t>
              </a:r>
              <a:r>
                <a:rPr lang="en-IN" sz="1600" dirty="0"/>
                <a:t>Blender | </a:t>
              </a:r>
              <a:r>
                <a:rPr lang="en-IN" sz="1600" dirty="0" smtClean="0"/>
                <a:t>Git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Before software can be reusable it first has to be usable.</a:t>
              </a:r>
              <a:endParaRPr lang="en-US" sz="1400" b="1" dirty="0"/>
            </a:p>
          </p:txBody>
        </p:sp>
        <p:pic>
          <p:nvPicPr>
            <p:cNvPr id="7170" name="Picture 2" descr="boy's face close-up photography photo – Free Face Image on Unspla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167" y="2253573"/>
              <a:ext cx="2355400" cy="2503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337"/>
          <a:stretch/>
        </p:blipFill>
        <p:spPr>
          <a:xfrm>
            <a:off x="1647645" y="793630"/>
            <a:ext cx="3258044" cy="57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0" y="476310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Catt Michael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Matlab | Blender | SolidWorks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Python | C++ | C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Without requirements or design, programming is the art of adding bugs to an empty text file.</a:t>
              </a:r>
              <a:endParaRPr lang="en-US" sz="1100" b="1" dirty="0"/>
            </a:p>
          </p:txBody>
        </p:sp>
        <p:pic>
          <p:nvPicPr>
            <p:cNvPr id="14338" name="Picture 2" descr="FACEMASK3 - Cotton Face Masks – Los Angeles Apparel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9" b="41703"/>
            <a:stretch/>
          </p:blipFill>
          <p:spPr bwMode="auto">
            <a:xfrm>
              <a:off x="5064136" y="2343710"/>
              <a:ext cx="2169462" cy="23139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t="1538"/>
          <a:stretch/>
        </p:blipFill>
        <p:spPr>
          <a:xfrm>
            <a:off x="1388852" y="483078"/>
            <a:ext cx="3234877" cy="5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5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6" name="Group 5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28867" y="491706"/>
                <a:ext cx="3240000" cy="5760000"/>
                <a:chOff x="4528867" y="491706"/>
                <a:chExt cx="3240000" cy="576000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solidFill>
                  <a:srgbClr val="055E98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blipFill dpi="0" rotWithShape="1">
                  <a:blip r:embed="rId3">
                    <a:alphaModFix amt="1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28867" y="570137"/>
                  <a:ext cx="244329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g</a:t>
                  </a:r>
                  <a:r>
                    <a:rPr lang="en-US" sz="4800" b="1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eecorn</a:t>
                  </a:r>
                  <a:endParaRPr lang="en-US" sz="48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5339190" y="4763100"/>
                <a:ext cx="1539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>
                    <a:solidFill>
                      <a:schemeClr val="bg1"/>
                    </a:solidFill>
                    <a:latin typeface="Adobe Song Std L" panose="02020300000000000000" pitchFamily="18" charset="-128"/>
                    <a:ea typeface="Adobe Song Std L" panose="02020300000000000000" pitchFamily="18" charset="-128"/>
                  </a:rPr>
                  <a:t>Shivam Sahil</a:t>
                </a:r>
                <a:endParaRPr lang="en-US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endParaRPr>
              </a:p>
            </p:txBody>
          </p:sp>
          <p:pic>
            <p:nvPicPr>
              <p:cNvPr id="1028" name="Picture 4" descr="Circle, dating, favorite, heart, like, love, red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731" y="5299155"/>
                <a:ext cx="682596" cy="682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56594" y="1378282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Matlab | </a:t>
                </a:r>
                <a:r>
                  <a:rPr lang="en-IN" sz="1600" dirty="0" smtClean="0"/>
                  <a:t>Python| </a:t>
                </a:r>
                <a:r>
                  <a:rPr lang="en-IN" sz="1600" dirty="0"/>
                  <a:t>SolidWorks</a:t>
                </a:r>
                <a:endParaRPr lang="en-US" sz="16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5662" y="1828858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smtClean="0"/>
                  <a:t>Flutter | JS | Blender</a:t>
                </a:r>
                <a:endParaRPr lang="en-US" sz="1600" dirty="0"/>
              </a:p>
            </p:txBody>
          </p:sp>
          <p:sp>
            <p:nvSpPr>
              <p:cNvPr id="13" name="Horizontal Scroll 12"/>
              <p:cNvSpPr/>
              <p:nvPr/>
            </p:nvSpPr>
            <p:spPr>
              <a:xfrm>
                <a:off x="5339191" y="5029200"/>
                <a:ext cx="2364198" cy="1222506"/>
              </a:xfrm>
              <a:prstGeom prst="horizontalScroll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b="1" dirty="0" smtClean="0"/>
                  <a:t>Trying to create a Flutter App for Geeks from all around the world! Yes, your help is appreciated…</a:t>
                </a:r>
                <a:endParaRPr lang="en-US" sz="1100" b="1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458" y="2287710"/>
              <a:ext cx="2542817" cy="24775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1538"/>
          <a:stretch/>
        </p:blipFill>
        <p:spPr>
          <a:xfrm>
            <a:off x="767750" y="483078"/>
            <a:ext cx="3268001" cy="5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7217" y="1222511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68867" y="3821325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8867" y="4561554"/>
            <a:ext cx="216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4136" y="3481442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</a:t>
            </a:r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ogin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5401" y="425377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password</a:t>
            </a:r>
            <a:endParaRPr lang="en-US" sz="14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5248461" y="5002549"/>
            <a:ext cx="1800809" cy="429208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62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sp>
        <p:nvSpPr>
          <p:cNvPr id="17" name="Flowchart: Terminator 16"/>
          <p:cNvSpPr/>
          <p:nvPr/>
        </p:nvSpPr>
        <p:spPr>
          <a:xfrm>
            <a:off x="1080014" y="3283523"/>
            <a:ext cx="1646847" cy="33478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 Geeks</a:t>
            </a:r>
            <a:endParaRPr lang="en-US" sz="1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28867" y="570137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05037" y="1536592"/>
              <a:ext cx="1045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My Skills:</a:t>
              </a:r>
              <a:endParaRPr lang="en-US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05037" y="3586372"/>
              <a:ext cx="1832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Skills I am Hunting:</a:t>
              </a:r>
              <a:endParaRPr lang="en-US" sz="1400" b="1" dirty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1476"/>
          <a:stretch/>
        </p:blipFill>
        <p:spPr>
          <a:xfrm>
            <a:off x="8696130" y="746449"/>
            <a:ext cx="3232961" cy="57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solidFill>
              <a:srgbClr val="055E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528867" y="491706"/>
              <a:ext cx="3240000" cy="5760000"/>
            </a:xfrm>
            <a:prstGeom prst="rect">
              <a:avLst/>
            </a:prstGeom>
            <a:blipFill dpi="0" rotWithShape="1">
              <a:blip r:embed="rId3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28867" y="570137"/>
              <a:ext cx="244329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g</a:t>
              </a:r>
              <a:r>
                <a:rPr lang="en-US" sz="48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rPr>
                <a:t>eecorn</a:t>
              </a:r>
              <a:endPara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324"/>
          <a:stretch/>
        </p:blipFill>
        <p:spPr>
          <a:xfrm>
            <a:off x="8472195" y="569167"/>
            <a:ext cx="3260953" cy="57752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1908" y="491706"/>
            <a:ext cx="3223631" cy="5767283"/>
            <a:chOff x="601908" y="491706"/>
            <a:chExt cx="3223631" cy="57672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6" t="1458"/>
            <a:stretch/>
          </p:blipFill>
          <p:spPr>
            <a:xfrm>
              <a:off x="601908" y="491706"/>
              <a:ext cx="3223631" cy="5767283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1368334" y="3008185"/>
              <a:ext cx="1690778" cy="72704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76497" y="4054263"/>
              <a:ext cx="26744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i="1" cap="none" spc="0" dirty="0" smtClean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Start Swiping and </a:t>
              </a:r>
            </a:p>
            <a:p>
              <a:pPr algn="ctr"/>
              <a:r>
                <a:rPr lang="en-IN" sz="2000" i="1" dirty="0" smtClean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Discovering the geeks…</a:t>
              </a:r>
              <a:endParaRPr lang="en-US" sz="2000" i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84" y="735123"/>
            <a:ext cx="3225064" cy="5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48903" y="491706"/>
            <a:ext cx="7411522" cy="5978100"/>
            <a:chOff x="2948903" y="491706"/>
            <a:chExt cx="7411522" cy="5978100"/>
          </a:xfrm>
        </p:grpSpPr>
        <p:sp>
          <p:nvSpPr>
            <p:cNvPr id="33" name="TextBox 32"/>
            <p:cNvSpPr txBox="1"/>
            <p:nvPr/>
          </p:nvSpPr>
          <p:spPr>
            <a:xfrm>
              <a:off x="8013692" y="2412852"/>
              <a:ext cx="2346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 smtClean="0"/>
                <a:t>Skills I am looking to learn</a:t>
              </a:r>
              <a:endParaRPr lang="en-US" sz="16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948903" y="491706"/>
              <a:ext cx="6522287" cy="5978100"/>
              <a:chOff x="2948903" y="491706"/>
              <a:chExt cx="6522287" cy="59781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28867" y="491706"/>
                <a:ext cx="3240000" cy="5760000"/>
                <a:chOff x="4528867" y="491706"/>
                <a:chExt cx="3240000" cy="576000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solidFill>
                  <a:srgbClr val="055E98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4528867" y="491706"/>
                  <a:ext cx="3240000" cy="5760000"/>
                </a:xfrm>
                <a:prstGeom prst="rect">
                  <a:avLst/>
                </a:prstGeom>
                <a:blipFill dpi="0" rotWithShape="1">
                  <a:blip r:embed="rId3">
                    <a:alphaModFix amt="1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28867" y="570137"/>
                  <a:ext cx="244329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g</a:t>
                  </a:r>
                  <a:r>
                    <a:rPr lang="en-US" sz="4800" b="1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uhaus 93" panose="04030905020B02020C02" pitchFamily="82" charset="0"/>
                    </a:rPr>
                    <a:t>eecorn</a:t>
                  </a:r>
                  <a:endParaRPr lang="en-US" sz="48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endParaRPr>
                </a:p>
              </p:txBody>
            </p: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483" y="2168848"/>
                <a:ext cx="2334768" cy="258470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339190" y="4763100"/>
                <a:ext cx="16193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>
                    <a:solidFill>
                      <a:schemeClr val="bg1"/>
                    </a:solidFill>
                    <a:latin typeface="Adobe Song Std L" panose="02020300000000000000" pitchFamily="18" charset="-128"/>
                    <a:ea typeface="Adobe Song Std L" panose="02020300000000000000" pitchFamily="18" charset="-128"/>
                  </a:rPr>
                  <a:t>Alex Johnson</a:t>
                </a:r>
                <a:endParaRPr lang="en-US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endParaRPr>
              </a:p>
            </p:txBody>
          </p:sp>
          <p:pic>
            <p:nvPicPr>
              <p:cNvPr id="1028" name="Picture 4" descr="Circle, dating, favorite, heart, like, love, red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731" y="5299155"/>
                <a:ext cx="682596" cy="682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56594" y="1378282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Python | Linux | Big Data | JS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5662" y="1828858"/>
                <a:ext cx="2986410" cy="413310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smtClean="0"/>
                  <a:t>Flutter | Unity-3D | SolidWorks</a:t>
                </a:r>
                <a:endParaRPr lang="en-US" sz="1600" dirty="0"/>
              </a:p>
            </p:txBody>
          </p:sp>
          <p:sp>
            <p:nvSpPr>
              <p:cNvPr id="13" name="Horizontal Scroll 12"/>
              <p:cNvSpPr/>
              <p:nvPr/>
            </p:nvSpPr>
            <p:spPr>
              <a:xfrm>
                <a:off x="5339191" y="5029200"/>
                <a:ext cx="2364198" cy="1222506"/>
              </a:xfrm>
              <a:prstGeom prst="horizontalScroll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b="1" dirty="0"/>
                  <a:t>The best thing about a boolean is even if you are wrong, you are only off by a bit</a:t>
                </a:r>
                <a:r>
                  <a:rPr lang="en-GB" sz="1100" b="1" dirty="0" smtClean="0"/>
                  <a:t>. But still it hurts to know that either we will match or we won’t!</a:t>
                </a:r>
                <a:endParaRPr lang="en-US" sz="1100" b="1" dirty="0"/>
              </a:p>
            </p:txBody>
          </p:sp>
          <p:sp>
            <p:nvSpPr>
              <p:cNvPr id="14" name="Hexagon 13"/>
              <p:cNvSpPr/>
              <p:nvPr/>
            </p:nvSpPr>
            <p:spPr>
              <a:xfrm>
                <a:off x="7077684" y="793295"/>
                <a:ext cx="585664" cy="489960"/>
              </a:xfrm>
              <a:prstGeom prst="hexagon">
                <a:avLst/>
              </a:prstGeom>
              <a:effectLst>
                <a:softEdge rad="3175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flipH="1">
                <a:off x="7109921" y="853609"/>
                <a:ext cx="627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>
                    <a:solidFill>
                      <a:schemeClr val="bg1"/>
                    </a:solidFill>
                  </a:rPr>
                  <a:t>245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0" idx="1"/>
              </p:cNvCxnSpPr>
              <p:nvPr/>
            </p:nvCxnSpPr>
            <p:spPr>
              <a:xfrm flipH="1">
                <a:off x="3821502" y="1584937"/>
                <a:ext cx="835092" cy="804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586955" y="2099254"/>
                <a:ext cx="506801" cy="409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578398" y="1113461"/>
                <a:ext cx="506801" cy="409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579330" y="5861325"/>
                <a:ext cx="506801" cy="409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3627433" y="3599198"/>
                <a:ext cx="1557091" cy="10482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907766" y="5862327"/>
                <a:ext cx="771730" cy="3893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2948903" y="2412852"/>
                <a:ext cx="1192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/>
                  <a:t>Skills I know</a:t>
                </a:r>
                <a:endParaRPr lang="en-US" sz="16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085199" y="6101062"/>
                <a:ext cx="950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/>
                  <a:t>Short Bio</a:t>
                </a:r>
                <a:endParaRPr lang="en-US" sz="16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320279" y="6131252"/>
                <a:ext cx="5066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/>
                  <a:t>Like</a:t>
                </a:r>
                <a:endParaRPr lang="en-US" sz="16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071191" y="1434624"/>
                <a:ext cx="1399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/>
                  <a:t>Geecorn Score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75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483" y="2168848"/>
              <a:ext cx="2334768" cy="25847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5339190" y="476310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Alex Johnson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Python | Linux | Big Data | JS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 smtClean="0"/>
                <a:t>Flutter | Unity-3D | SolidWorks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The best thing about a boolean is even if you are wrong, you are only off by a bit</a:t>
              </a:r>
              <a:r>
                <a:rPr lang="en-GB" sz="1100" b="1" dirty="0" smtClean="0"/>
                <a:t>. But still it hurts to know that either we will match or we won’t!</a:t>
              </a:r>
              <a:endParaRPr lang="en-US" sz="1100" b="1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391"/>
          <a:stretch/>
        </p:blipFill>
        <p:spPr>
          <a:xfrm>
            <a:off x="655607" y="474452"/>
            <a:ext cx="3255209" cy="57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39191" y="4768831"/>
              <a:ext cx="2156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Bartholin </a:t>
              </a:r>
              <a:r>
                <a:rPr lang="en-IN" sz="2000" b="1" dirty="0" smtClean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Thomas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Angular | UI/UX | Git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GCP | C | Matlab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i="1" dirty="0"/>
                <a:t>Software undergoes beta testing shortly before it’s released. Beta is Latin for “still doesn’t work”.</a:t>
              </a:r>
              <a:endParaRPr lang="en-US" sz="11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934" y="2160323"/>
              <a:ext cx="2681865" cy="25989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606"/>
          <a:stretch/>
        </p:blipFill>
        <p:spPr>
          <a:xfrm>
            <a:off x="603848" y="664233"/>
            <a:ext cx="3254179" cy="57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9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01"/>
            <a:ext cx="441998" cy="449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28867" y="491706"/>
            <a:ext cx="3240000" cy="5760000"/>
            <a:chOff x="4528867" y="491706"/>
            <a:chExt cx="3240000" cy="5760000"/>
          </a:xfrm>
        </p:grpSpPr>
        <p:grpSp>
          <p:nvGrpSpPr>
            <p:cNvPr id="3" name="Group 2"/>
            <p:cNvGrpSpPr/>
            <p:nvPr/>
          </p:nvGrpSpPr>
          <p:grpSpPr>
            <a:xfrm>
              <a:off x="4528867" y="491706"/>
              <a:ext cx="3240000" cy="5760000"/>
              <a:chOff x="4528867" y="491706"/>
              <a:chExt cx="32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solidFill>
                <a:srgbClr val="055E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528867" y="491706"/>
                <a:ext cx="3240000" cy="5760000"/>
              </a:xfrm>
              <a:prstGeom prst="rect">
                <a:avLst/>
              </a:prstGeom>
              <a:blipFill dpi="0" rotWithShape="1">
                <a:blip r:embed="rId3">
                  <a:alphaModFix amt="1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867" y="570137"/>
                <a:ext cx="2443298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g</a:t>
                </a:r>
                <a:r>
                  <a:rPr lang="en-US" sz="4800" b="1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uhaus 93" panose="04030905020B02020C02" pitchFamily="82" charset="0"/>
                  </a:rPr>
                  <a:t>eecorn</a:t>
                </a:r>
                <a:endParaRPr lang="en-US" sz="4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uhaus 93" panose="04030905020B02020C02" pitchFamily="82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273713" y="4746969"/>
              <a:ext cx="202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Javon Donaldson</a:t>
              </a:r>
              <a:endParaRPr lang="en-US" sz="2000" b="1" dirty="0">
                <a:solidFill>
                  <a:schemeClr val="bg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endParaRPr>
            </a:p>
          </p:txBody>
        </p:sp>
        <p:pic>
          <p:nvPicPr>
            <p:cNvPr id="1028" name="Picture 4" descr="Circle, dating, favorite, heart, like, love, red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31" y="5299155"/>
              <a:ext cx="682596" cy="68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656594" y="1378282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Matlab | </a:t>
              </a:r>
              <a:r>
                <a:rPr lang="en-IN" sz="1600" dirty="0" err="1" smtClean="0"/>
                <a:t>BlockChain</a:t>
              </a:r>
              <a:r>
                <a:rPr lang="en-IN" sz="1600" dirty="0" smtClean="0"/>
                <a:t> </a:t>
              </a:r>
              <a:r>
                <a:rPr lang="en-IN" sz="1600" dirty="0"/>
                <a:t>| </a:t>
              </a:r>
              <a:r>
                <a:rPr lang="en-IN" sz="1600" dirty="0" smtClean="0"/>
                <a:t>Node-JS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55662" y="1828858"/>
              <a:ext cx="2986410" cy="41331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ML | Flutter | UI/UX</a:t>
              </a:r>
              <a:endParaRPr lang="en-US" sz="1600" dirty="0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5339191" y="5029200"/>
              <a:ext cx="2364198" cy="1222506"/>
            </a:xfrm>
            <a:prstGeom prst="horizontalScroll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i="1" dirty="0"/>
                <a:t>One man’s crappy software is another man’s full time job.</a:t>
              </a:r>
              <a:endParaRPr lang="en-US" sz="1200" b="1" dirty="0"/>
            </a:p>
          </p:txBody>
        </p:sp>
        <p:pic>
          <p:nvPicPr>
            <p:cNvPr id="2050" name="Picture 2" descr="1000+ Interesting Face Photos Pexels · Free Stock Photo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6" r="16030" b="13369"/>
            <a:stretch/>
          </p:blipFill>
          <p:spPr bwMode="auto">
            <a:xfrm>
              <a:off x="5098099" y="2162858"/>
              <a:ext cx="2372375" cy="27142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244"/>
          <a:stretch/>
        </p:blipFill>
        <p:spPr>
          <a:xfrm>
            <a:off x="508957" y="465826"/>
            <a:ext cx="3262993" cy="57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635</Words>
  <Application>Microsoft Office PowerPoint</Application>
  <PresentationFormat>Widescreen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Ming Std L</vt:lpstr>
      <vt:lpstr>Adobe Myungjo Std M</vt:lpstr>
      <vt:lpstr>Adobe Song Std L</vt:lpstr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34</cp:revision>
  <dcterms:created xsi:type="dcterms:W3CDTF">2020-05-16T08:17:20Z</dcterms:created>
  <dcterms:modified xsi:type="dcterms:W3CDTF">2020-05-17T12:13:38Z</dcterms:modified>
</cp:coreProperties>
</file>